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Titr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cxnSp>
        <p:nvCxnSpPr>
          <p:cNvPr id="8" name="Connecteur droit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space réservé de la date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2" name="Espace réservé du contenu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34" name="Espace réservé du contenu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Espace réservé du contenu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31" name="Titr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Espace réservé de la date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E927C8B-D21E-44FA-A124-20B39EE53ACA}" type="datetimeFigureOut">
              <a:rPr lang="fr-FR" smtClean="0"/>
              <a:pPr/>
              <a:t>17/06/2009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0BE96BC-C17B-4D05-8542-ECC65A455C86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214546" y="1748371"/>
            <a:ext cx="52149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Mon projet professionnel</a:t>
            </a:r>
            <a:endParaRPr lang="fr-FR" sz="4000" dirty="0"/>
          </a:p>
        </p:txBody>
      </p:sp>
      <p:sp>
        <p:nvSpPr>
          <p:cNvPr id="5" name="ZoneTexte 4"/>
          <p:cNvSpPr txBox="1"/>
          <p:nvPr/>
        </p:nvSpPr>
        <p:spPr>
          <a:xfrm>
            <a:off x="3835295" y="3714752"/>
            <a:ext cx="2165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i="1" dirty="0" smtClean="0"/>
              <a:t>Camille Celle</a:t>
            </a:r>
            <a:endParaRPr lang="fr-FR" sz="2800" i="1" dirty="0"/>
          </a:p>
        </p:txBody>
      </p:sp>
      <p:sp>
        <p:nvSpPr>
          <p:cNvPr id="6" name="ZoneTexte 5"/>
          <p:cNvSpPr txBox="1"/>
          <p:nvPr/>
        </p:nvSpPr>
        <p:spPr>
          <a:xfrm>
            <a:off x="7137536" y="6060064"/>
            <a:ext cx="1120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juin 2009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00034" y="6131502"/>
            <a:ext cx="153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 F. </a:t>
            </a:r>
            <a:r>
              <a:rPr lang="fr-FR" dirty="0" err="1" smtClean="0"/>
              <a:t>Haumonté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71893" y="5774312"/>
            <a:ext cx="1999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Dynamique Projet</a:t>
            </a:r>
            <a:endParaRPr lang="fr-FR" dirty="0"/>
          </a:p>
        </p:txBody>
      </p:sp>
      <p:pic>
        <p:nvPicPr>
          <p:cNvPr id="12" name="Image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1294361" cy="121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14348" y="500042"/>
            <a:ext cx="23469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u="sng" dirty="0" smtClean="0"/>
              <a:t>Mon projet</a:t>
            </a:r>
            <a:endParaRPr lang="fr-FR" sz="3600" i="1" u="sng" dirty="0"/>
          </a:p>
        </p:txBody>
      </p:sp>
      <p:sp>
        <p:nvSpPr>
          <p:cNvPr id="8" name="ZoneTexte 7"/>
          <p:cNvSpPr txBox="1"/>
          <p:nvPr/>
        </p:nvSpPr>
        <p:spPr>
          <a:xfrm>
            <a:off x="1785918" y="4214818"/>
            <a:ext cx="149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Organisation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857752" y="4214818"/>
            <a:ext cx="1383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Dynamisme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857752" y="4845618"/>
            <a:ext cx="1571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Changement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785918" y="5572140"/>
            <a:ext cx="1148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Evolution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785918" y="4857760"/>
            <a:ext cx="2109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Multi-compétences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596968" y="702214"/>
            <a:ext cx="1829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Le quoi du projet</a:t>
            </a:r>
            <a:endParaRPr lang="fr-FR" i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Ellipse 17"/>
          <p:cNvSpPr/>
          <p:nvPr/>
        </p:nvSpPr>
        <p:spPr>
          <a:xfrm>
            <a:off x="1285852" y="1428736"/>
            <a:ext cx="5929354" cy="2428892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Gestion de projet</a:t>
            </a:r>
          </a:p>
          <a:p>
            <a:pPr algn="ctr"/>
            <a:endParaRPr lang="fr-FR" sz="2400" dirty="0" smtClean="0"/>
          </a:p>
          <a:p>
            <a:pPr algn="ctr"/>
            <a:r>
              <a:rPr lang="fr-FR" sz="2400" dirty="0" smtClean="0"/>
              <a:t>Evènementiel</a:t>
            </a:r>
          </a:p>
          <a:p>
            <a:pPr algn="ctr"/>
            <a:endParaRPr lang="fr-FR" sz="2400" dirty="0" smtClean="0"/>
          </a:p>
          <a:p>
            <a:pPr algn="ctr"/>
            <a:r>
              <a:rPr lang="fr-FR" sz="2400" dirty="0" smtClean="0"/>
              <a:t>Travail d’équipe</a:t>
            </a:r>
          </a:p>
          <a:p>
            <a:pPr algn="ctr"/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596968" y="702214"/>
            <a:ext cx="2404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Le pour quoi du projet</a:t>
            </a:r>
            <a:endParaRPr lang="fr-FR" i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714348" y="500042"/>
            <a:ext cx="4452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u="sng" dirty="0" smtClean="0"/>
              <a:t>Justification du projet</a:t>
            </a:r>
            <a:endParaRPr lang="fr-FR" sz="3600" i="1" u="sng" dirty="0"/>
          </a:p>
        </p:txBody>
      </p:sp>
      <p:grpSp>
        <p:nvGrpSpPr>
          <p:cNvPr id="35" name="Groupe 34"/>
          <p:cNvGrpSpPr/>
          <p:nvPr/>
        </p:nvGrpSpPr>
        <p:grpSpPr>
          <a:xfrm>
            <a:off x="785786" y="2500306"/>
            <a:ext cx="8191119" cy="3596151"/>
            <a:chOff x="738599" y="1690237"/>
            <a:chExt cx="8191119" cy="3596151"/>
          </a:xfrm>
        </p:grpSpPr>
        <p:grpSp>
          <p:nvGrpSpPr>
            <p:cNvPr id="29" name="Groupe 28"/>
            <p:cNvGrpSpPr/>
            <p:nvPr/>
          </p:nvGrpSpPr>
          <p:grpSpPr>
            <a:xfrm>
              <a:off x="738599" y="1690237"/>
              <a:ext cx="8191119" cy="3596151"/>
              <a:chOff x="571472" y="1785926"/>
              <a:chExt cx="8191119" cy="3596151"/>
            </a:xfrm>
          </p:grpSpPr>
          <p:grpSp>
            <p:nvGrpSpPr>
              <p:cNvPr id="19" name="Groupe 18"/>
              <p:cNvGrpSpPr/>
              <p:nvPr/>
            </p:nvGrpSpPr>
            <p:grpSpPr>
              <a:xfrm rot="21360107">
                <a:off x="571472" y="2786058"/>
                <a:ext cx="2214578" cy="2214578"/>
                <a:chOff x="2454821" y="178981"/>
                <a:chExt cx="1592756" cy="1592756"/>
              </a:xfrm>
            </p:grpSpPr>
            <p:sp>
              <p:nvSpPr>
                <p:cNvPr id="20" name=" 3"/>
                <p:cNvSpPr/>
                <p:nvPr/>
              </p:nvSpPr>
              <p:spPr>
                <a:xfrm rot="18881239">
                  <a:off x="2454821" y="178981"/>
                  <a:ext cx="1592756" cy="1592756"/>
                </a:xfrm>
                <a:prstGeom prst="gear6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1" name=" 4"/>
                <p:cNvSpPr/>
                <p:nvPr/>
              </p:nvSpPr>
              <p:spPr>
                <a:xfrm rot="20837542">
                  <a:off x="2659836" y="539948"/>
                  <a:ext cx="1206787" cy="89408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25400" tIns="25400" rIns="25400" bIns="25400" numCol="1" spcCol="1270" anchor="ctr" anchorCtr="0">
                  <a:noAutofit/>
                </a:bodyPr>
                <a:lstStyle/>
                <a:p>
                  <a:pPr lvl="0"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fr-FR" sz="2000" kern="1200" dirty="0" smtClean="0"/>
                    <a:t>Responsabilité</a:t>
                  </a:r>
                  <a:endParaRPr lang="fr-FR" sz="2000" kern="1200" dirty="0"/>
                </a:p>
              </p:txBody>
            </p:sp>
          </p:grpSp>
          <p:grpSp>
            <p:nvGrpSpPr>
              <p:cNvPr id="22" name="Groupe 21"/>
              <p:cNvGrpSpPr/>
              <p:nvPr/>
            </p:nvGrpSpPr>
            <p:grpSpPr>
              <a:xfrm rot="2293191">
                <a:off x="6762327" y="3381813"/>
                <a:ext cx="2000264" cy="2000264"/>
                <a:chOff x="2454821" y="178981"/>
                <a:chExt cx="1592756" cy="1592756"/>
              </a:xfrm>
            </p:grpSpPr>
            <p:sp>
              <p:nvSpPr>
                <p:cNvPr id="23" name=" 3"/>
                <p:cNvSpPr/>
                <p:nvPr/>
              </p:nvSpPr>
              <p:spPr>
                <a:xfrm rot="20700000">
                  <a:off x="2454821" y="178981"/>
                  <a:ext cx="1592756" cy="1592756"/>
                </a:xfrm>
                <a:prstGeom prst="gear6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4" name=" 4"/>
                <p:cNvSpPr/>
                <p:nvPr/>
              </p:nvSpPr>
              <p:spPr>
                <a:xfrm>
                  <a:off x="2804160" y="528320"/>
                  <a:ext cx="894080" cy="89408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25400" tIns="25400" rIns="25400" bIns="25400" numCol="1" spcCol="1270" anchor="ctr" anchorCtr="0">
                  <a:noAutofit/>
                </a:bodyPr>
                <a:lstStyle/>
                <a:p>
                  <a:pPr lvl="0"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fr-FR" sz="2000" kern="1200" dirty="0" smtClean="0"/>
                    <a:t>Courage</a:t>
                  </a:r>
                  <a:endParaRPr lang="fr-FR" sz="2000" kern="1200" dirty="0"/>
                </a:p>
              </p:txBody>
            </p:sp>
          </p:grpSp>
          <p:grpSp>
            <p:nvGrpSpPr>
              <p:cNvPr id="13" name="Groupe 12"/>
              <p:cNvGrpSpPr/>
              <p:nvPr/>
            </p:nvGrpSpPr>
            <p:grpSpPr>
              <a:xfrm rot="21303684">
                <a:off x="5923487" y="2378049"/>
                <a:ext cx="1592756" cy="1592756"/>
                <a:chOff x="2454821" y="178981"/>
                <a:chExt cx="1592756" cy="1592756"/>
              </a:xfrm>
            </p:grpSpPr>
            <p:sp>
              <p:nvSpPr>
                <p:cNvPr id="14" name=" 3"/>
                <p:cNvSpPr/>
                <p:nvPr/>
              </p:nvSpPr>
              <p:spPr>
                <a:xfrm rot="20700000">
                  <a:off x="2454821" y="178981"/>
                  <a:ext cx="1592756" cy="1592756"/>
                </a:xfrm>
                <a:prstGeom prst="gear6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5" name=" 4"/>
                <p:cNvSpPr/>
                <p:nvPr/>
              </p:nvSpPr>
              <p:spPr>
                <a:xfrm rot="1036525">
                  <a:off x="2673644" y="528320"/>
                  <a:ext cx="1144914" cy="89408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25400" tIns="25400" rIns="25400" bIns="25400" numCol="1" spcCol="1270" anchor="ctr" anchorCtr="0">
                  <a:noAutofit/>
                </a:bodyPr>
                <a:lstStyle/>
                <a:p>
                  <a:pPr lvl="0"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fr-FR" kern="1200" dirty="0" smtClean="0"/>
                    <a:t>autonomie</a:t>
                  </a:r>
                  <a:endParaRPr lang="fr-FR" kern="1200" dirty="0"/>
                </a:p>
              </p:txBody>
            </p:sp>
          </p:grpSp>
          <p:grpSp>
            <p:nvGrpSpPr>
              <p:cNvPr id="16" name="Groupe 15"/>
              <p:cNvGrpSpPr/>
              <p:nvPr/>
            </p:nvGrpSpPr>
            <p:grpSpPr>
              <a:xfrm>
                <a:off x="2571736" y="3169702"/>
                <a:ext cx="1592756" cy="1592756"/>
                <a:chOff x="2454821" y="178981"/>
                <a:chExt cx="1592756" cy="1592756"/>
              </a:xfrm>
            </p:grpSpPr>
            <p:sp>
              <p:nvSpPr>
                <p:cNvPr id="17" name=" 3"/>
                <p:cNvSpPr/>
                <p:nvPr/>
              </p:nvSpPr>
              <p:spPr>
                <a:xfrm rot="20700000">
                  <a:off x="2454821" y="178981"/>
                  <a:ext cx="1592756" cy="1592756"/>
                </a:xfrm>
                <a:prstGeom prst="gear6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18" name=" 4"/>
                <p:cNvSpPr/>
                <p:nvPr/>
              </p:nvSpPr>
              <p:spPr>
                <a:xfrm rot="786266">
                  <a:off x="2669135" y="528320"/>
                  <a:ext cx="1143008" cy="89408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25400" tIns="25400" rIns="25400" bIns="25400" numCol="1" spcCol="1270" anchor="ctr" anchorCtr="0">
                  <a:noAutofit/>
                </a:bodyPr>
                <a:lstStyle/>
                <a:p>
                  <a:pPr lvl="0"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fr-FR" sz="2000" kern="1200" dirty="0" smtClean="0"/>
                    <a:t>confiance</a:t>
                  </a:r>
                  <a:endParaRPr lang="fr-FR" sz="2000" kern="1200" dirty="0"/>
                </a:p>
              </p:txBody>
            </p:sp>
          </p:grpSp>
          <p:grpSp>
            <p:nvGrpSpPr>
              <p:cNvPr id="25" name="Groupe 24"/>
              <p:cNvGrpSpPr/>
              <p:nvPr/>
            </p:nvGrpSpPr>
            <p:grpSpPr>
              <a:xfrm rot="18262688">
                <a:off x="3688290" y="1785926"/>
                <a:ext cx="2428892" cy="2428892"/>
                <a:chOff x="2454821" y="178981"/>
                <a:chExt cx="1592756" cy="1592756"/>
              </a:xfrm>
            </p:grpSpPr>
            <p:sp>
              <p:nvSpPr>
                <p:cNvPr id="26" name=" 3"/>
                <p:cNvSpPr/>
                <p:nvPr/>
              </p:nvSpPr>
              <p:spPr>
                <a:xfrm rot="20700000">
                  <a:off x="2454821" y="178981"/>
                  <a:ext cx="1592756" cy="1592756"/>
                </a:xfrm>
                <a:prstGeom prst="gear6">
                  <a:avLst/>
                </a:prstGeom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</p:sp>
            <p:sp>
              <p:nvSpPr>
                <p:cNvPr id="27" name=" 4"/>
                <p:cNvSpPr/>
                <p:nvPr/>
              </p:nvSpPr>
              <p:spPr>
                <a:xfrm rot="1217161">
                  <a:off x="2804160" y="528320"/>
                  <a:ext cx="894080" cy="894080"/>
                </a:xfrm>
                <a:prstGeom prst="rect">
                  <a:avLst/>
                </a:prstGeom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spcFirstLastPara="0" vert="horz" wrap="square" lIns="25400" tIns="25400" rIns="25400" bIns="25400" numCol="1" spcCol="1270" anchor="ctr" anchorCtr="0">
                  <a:noAutofit/>
                </a:bodyPr>
                <a:lstStyle/>
                <a:p>
                  <a:pPr lvl="0" algn="ctr" defTabSz="889000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</a:pPr>
                  <a:r>
                    <a:rPr lang="fr-FR" sz="2000" kern="1200" dirty="0" smtClean="0"/>
                    <a:t>honnêteté</a:t>
                  </a:r>
                  <a:endParaRPr lang="fr-FR" sz="2000" kern="1200" dirty="0"/>
                </a:p>
              </p:txBody>
            </p:sp>
          </p:grpSp>
        </p:grpSp>
        <p:sp>
          <p:nvSpPr>
            <p:cNvPr id="33" name="ZoneTexte 32"/>
            <p:cNvSpPr txBox="1"/>
            <p:nvPr/>
          </p:nvSpPr>
          <p:spPr>
            <a:xfrm>
              <a:off x="810037" y="1833113"/>
              <a:ext cx="1346522" cy="369332"/>
            </a:xfrm>
            <a:prstGeom prst="rect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chemeClr val="accent1"/>
                  </a:solidFill>
                </a:rPr>
                <a:t>Mes valeurs</a:t>
              </a:r>
              <a:endParaRPr lang="fr-FR" dirty="0"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714348" y="500042"/>
            <a:ext cx="46605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u="sng" dirty="0" smtClean="0"/>
              <a:t>Ressources nécessaires</a:t>
            </a:r>
            <a:endParaRPr lang="fr-FR" sz="3600" i="1" u="sng" dirty="0"/>
          </a:p>
        </p:txBody>
      </p:sp>
      <p:sp>
        <p:nvSpPr>
          <p:cNvPr id="6" name="ZoneTexte 5"/>
          <p:cNvSpPr txBox="1"/>
          <p:nvPr/>
        </p:nvSpPr>
        <p:spPr>
          <a:xfrm>
            <a:off x="1571604" y="1714488"/>
            <a:ext cx="1936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Formation au GSI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1643042" y="5274246"/>
            <a:ext cx="181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Confiance en soi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605626" y="2285992"/>
            <a:ext cx="2537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Les relations humaines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579880" y="2857496"/>
            <a:ext cx="1415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Adaptabilité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072066" y="2357430"/>
            <a:ext cx="961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Volonté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571604" y="3429000"/>
            <a:ext cx="149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Organisation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1643042" y="4702742"/>
            <a:ext cx="2909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Mobilité (pour le moment) 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5041311" y="1714488"/>
            <a:ext cx="3031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Expériences professionnelles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857224" y="1285860"/>
            <a:ext cx="2334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Mon capital ressource</a:t>
            </a:r>
            <a:endParaRPr lang="fr-FR" i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857224" y="4071942"/>
            <a:ext cx="17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Vos contraintes</a:t>
            </a:r>
            <a:endParaRPr lang="fr-FR" i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714348" y="500042"/>
            <a:ext cx="4248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u="sng" dirty="0" smtClean="0"/>
              <a:t>Réalisation du projet</a:t>
            </a:r>
            <a:endParaRPr lang="fr-FR" sz="3600" i="1" u="sng" dirty="0"/>
          </a:p>
        </p:txBody>
      </p:sp>
      <p:sp>
        <p:nvSpPr>
          <p:cNvPr id="12" name="ZoneTexte 11"/>
          <p:cNvSpPr txBox="1"/>
          <p:nvPr/>
        </p:nvSpPr>
        <p:spPr>
          <a:xfrm>
            <a:off x="857224" y="1357298"/>
            <a:ext cx="2008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Démarche adoptée</a:t>
            </a:r>
            <a:endParaRPr lang="fr-FR" i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000364" y="2214554"/>
            <a:ext cx="2810655" cy="3143272"/>
            <a:chOff x="3286116" y="1571612"/>
            <a:chExt cx="2810655" cy="3143272"/>
          </a:xfrm>
        </p:grpSpPr>
        <p:sp>
          <p:nvSpPr>
            <p:cNvPr id="10" name="ZoneTexte 9"/>
            <p:cNvSpPr txBox="1"/>
            <p:nvPr/>
          </p:nvSpPr>
          <p:spPr>
            <a:xfrm>
              <a:off x="3286766" y="2916792"/>
              <a:ext cx="7697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Choix</a:t>
              </a:r>
              <a:endParaRPr lang="fr-FR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3301006" y="1571612"/>
              <a:ext cx="27957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Recherche d’informations </a:t>
              </a:r>
              <a:endParaRPr lang="fr-FR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286116" y="4345552"/>
              <a:ext cx="8607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Retour</a:t>
              </a:r>
              <a:endParaRPr lang="fr-FR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3286116" y="3631172"/>
              <a:ext cx="27696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mtClean="0"/>
                <a:t>Mission: Expérimentation</a:t>
              </a:r>
              <a:endParaRPr lang="fr-FR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86116" y="2285992"/>
              <a:ext cx="2000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Prise de contacts</a:t>
              </a:r>
              <a:endParaRPr lang="fr-F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714348" y="500042"/>
            <a:ext cx="6667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i="1" u="sng" dirty="0" smtClean="0"/>
              <a:t>Communication autour du projet</a:t>
            </a:r>
            <a:endParaRPr lang="fr-FR" sz="3600" i="1" u="sng" dirty="0"/>
          </a:p>
        </p:txBody>
      </p:sp>
      <p:sp>
        <p:nvSpPr>
          <p:cNvPr id="13" name="ZoneTexte 12"/>
          <p:cNvSpPr txBox="1"/>
          <p:nvPr/>
        </p:nvSpPr>
        <p:spPr>
          <a:xfrm>
            <a:off x="1214414" y="1571612"/>
            <a:ext cx="1716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A qui en parler?</a:t>
            </a:r>
            <a:endParaRPr lang="fr-FR" i="1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285984" y="2702478"/>
            <a:ext cx="4174068" cy="2083844"/>
            <a:chOff x="1285852" y="2273850"/>
            <a:chExt cx="4174068" cy="2083844"/>
          </a:xfrm>
        </p:grpSpPr>
        <p:sp>
          <p:nvSpPr>
            <p:cNvPr id="6" name="ZoneTexte 5"/>
            <p:cNvSpPr txBox="1"/>
            <p:nvPr/>
          </p:nvSpPr>
          <p:spPr>
            <a:xfrm>
              <a:off x="4071934" y="3143248"/>
              <a:ext cx="13879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Professeurs</a:t>
              </a:r>
              <a:endParaRPr lang="fr-FR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285852" y="3131106"/>
              <a:ext cx="15357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Ancien élèves</a:t>
              </a:r>
              <a:endParaRPr lang="fr-FR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4071934" y="2273850"/>
              <a:ext cx="915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Famille</a:t>
              </a:r>
              <a:endParaRPr lang="fr-FR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285852" y="2285992"/>
              <a:ext cx="699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Amis</a:t>
              </a:r>
              <a:endParaRPr lang="fr-FR" dirty="0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1285852" y="3988362"/>
              <a:ext cx="3298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Connaissances professionnelles</a:t>
              </a:r>
              <a:endParaRPr lang="fr-FR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ier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Papi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i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254</TotalTime>
  <Words>103</Words>
  <Application>Microsoft Office PowerPoint</Application>
  <PresentationFormat>On-screen Show (4:3)</PresentationFormat>
  <Paragraphs>50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Papier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Cosson</dc:creator>
  <cp:lastModifiedBy>camille</cp:lastModifiedBy>
  <cp:revision>87</cp:revision>
  <dcterms:created xsi:type="dcterms:W3CDTF">2008-06-03T21:50:22Z</dcterms:created>
  <dcterms:modified xsi:type="dcterms:W3CDTF">2009-06-17T06:18:14Z</dcterms:modified>
</cp:coreProperties>
</file>